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5616-8A61-4C75-9208-C9B48F4B5DC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D32024D-2355-4F25-B54C-C5D8EAE9ED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5616-8A61-4C75-9208-C9B48F4B5DC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D32024D-2355-4F25-B54C-C5D8EAE9ED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5616-8A61-4C75-9208-C9B48F4B5DC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2024D-2355-4F25-B54C-C5D8EAE9ED2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5616-8A61-4C75-9208-C9B48F4B5DC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2024D-2355-4F25-B54C-C5D8EAE9ED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5616-8A61-4C75-9208-C9B48F4B5DC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D32024D-2355-4F25-B54C-C5D8EAE9ED2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5616-8A61-4C75-9208-C9B48F4B5DC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2024D-2355-4F25-B54C-C5D8EAE9ED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5616-8A61-4C75-9208-C9B48F4B5DC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2024D-2355-4F25-B54C-C5D8EAE9ED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5616-8A61-4C75-9208-C9B48F4B5DC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2024D-2355-4F25-B54C-C5D8EAE9ED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5616-8A61-4C75-9208-C9B48F4B5DC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2024D-2355-4F25-B54C-C5D8EAE9ED2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5616-8A61-4C75-9208-C9B48F4B5DC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2024D-2355-4F25-B54C-C5D8EAE9ED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5616-8A61-4C75-9208-C9B48F4B5DC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2024D-2355-4F25-B54C-C5D8EAE9ED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5785616-8A61-4C75-9208-C9B48F4B5DC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32024D-2355-4F25-B54C-C5D8EAE9ED2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CRITICAL ANALYSIS OF DOORS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733800"/>
            <a:ext cx="8458200" cy="914400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/>
              <a:t>HAMDAH NOOR </a:t>
            </a:r>
          </a:p>
          <a:p>
            <a:r>
              <a:rPr lang="en-US" sz="1600" b="1" dirty="0" smtClean="0"/>
              <a:t>ARCHITECT</a:t>
            </a:r>
            <a:endParaRPr lang="en-US" sz="1600" b="1" dirty="0"/>
          </a:p>
        </p:txBody>
      </p:sp>
      <p:pic>
        <p:nvPicPr>
          <p:cNvPr id="4" name="Picture 3" descr="download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304800"/>
            <a:ext cx="4038601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MAIN GATE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/>
              <a:t>The type of my door is </a:t>
            </a:r>
          </a:p>
          <a:p>
            <a:pPr algn="just">
              <a:buNone/>
            </a:pPr>
            <a:r>
              <a:rPr lang="en-US" dirty="0" smtClean="0"/>
              <a:t>    double exterior door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Width of my main door is 14 feet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Height is 8 feet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The material used is of steel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My review for my main door is not good due unsuitable for cars parking and crossing of motor bike </a:t>
            </a:r>
          </a:p>
          <a:p>
            <a:endParaRPr lang="en-US" dirty="0"/>
          </a:p>
        </p:txBody>
      </p:sp>
      <p:pic>
        <p:nvPicPr>
          <p:cNvPr id="16" name="Content Placeholder 15" descr="WhatsApp Image 2020-04-07 at 9.36.13 PM.jpe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51792" t="25527" r="3708" b="67742"/>
          <a:stretch>
            <a:fillRect/>
          </a:stretch>
        </p:blipFill>
        <p:spPr>
          <a:xfrm>
            <a:off x="5029200" y="2667000"/>
            <a:ext cx="3505200" cy="18288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Entrance Door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type of my door is interior and frame door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Width of my main door is 4 feet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Height is 7 feet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material used is of plywood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My review for entrance door is good </a:t>
            </a:r>
          </a:p>
          <a:p>
            <a:endParaRPr lang="en-US" dirty="0"/>
          </a:p>
        </p:txBody>
      </p:sp>
      <p:pic>
        <p:nvPicPr>
          <p:cNvPr id="11" name="Content Placeholder 10" descr="5f17105346f15d65a57f55b3ffdbd58b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51861" t="4839" r="7196" b="75806"/>
          <a:stretch>
            <a:fillRect/>
          </a:stretch>
        </p:blipFill>
        <p:spPr>
          <a:xfrm flipH="1">
            <a:off x="4648200" y="2133600"/>
            <a:ext cx="3810000" cy="304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915400" cy="841248"/>
          </a:xfrm>
        </p:spPr>
        <p:txBody>
          <a:bodyPr/>
          <a:lstStyle/>
          <a:p>
            <a:pPr algn="ctr"/>
            <a:r>
              <a:rPr lang="en-US" dirty="0" smtClean="0"/>
              <a:t>DINNING DOOR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type of my door is door swing , frame door and interior door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Width of my main door is 3 feet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Height is 7 feet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material used is of frame plywood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My review for dinning door is not good because at a time only 2 person pass out. It should be </a:t>
            </a:r>
            <a:r>
              <a:rPr lang="en-US" dirty="0" err="1" smtClean="0"/>
              <a:t>atleast</a:t>
            </a:r>
            <a:r>
              <a:rPr lang="en-US" dirty="0" smtClean="0"/>
              <a:t> of 3 feet 5 inches 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10" name="Content Placeholder 9" descr="5f17105346f15d65a57f55b3ffdbd58b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51365" t="6452" r="7692" b="75806"/>
          <a:stretch>
            <a:fillRect/>
          </a:stretch>
        </p:blipFill>
        <p:spPr>
          <a:xfrm rot="16200000" flipV="1">
            <a:off x="4942840" y="2219960"/>
            <a:ext cx="3505200" cy="257048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Kitchen door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type of my door is sliding door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Width of my main door is 4 feet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Height is 7 feet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material used is of glass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My review for kitchen door is good </a:t>
            </a:r>
          </a:p>
          <a:p>
            <a:endParaRPr lang="en-US" dirty="0"/>
          </a:p>
        </p:txBody>
      </p:sp>
      <p:pic>
        <p:nvPicPr>
          <p:cNvPr id="11" name="Content Placeholder 10" descr="091bdd9d56c0d627b54b0853a1e7db01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31579" t="33485" r="36842" b="57077"/>
          <a:stretch>
            <a:fillRect/>
          </a:stretch>
        </p:blipFill>
        <p:spPr>
          <a:xfrm>
            <a:off x="4724400" y="2667000"/>
            <a:ext cx="3657600" cy="25146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BEDROOM DOOR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type of my door is swing door, interior and frame door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Width of my main door is 3 feet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Height is 7 feet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material used is of plywood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My review for door is good </a:t>
            </a:r>
          </a:p>
          <a:p>
            <a:endParaRPr lang="en-US" dirty="0"/>
          </a:p>
        </p:txBody>
      </p:sp>
      <p:pic>
        <p:nvPicPr>
          <p:cNvPr id="7" name="Content Placeholder 6" descr="5f17105346f15d65a57f55b3ffdbd58b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48635" t="4839" r="10422" b="74194"/>
          <a:stretch>
            <a:fillRect/>
          </a:stretch>
        </p:blipFill>
        <p:spPr>
          <a:xfrm flipH="1">
            <a:off x="4876800" y="1981200"/>
            <a:ext cx="3516923" cy="304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Washroom door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type of my door is door swing  and interior door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Width of my main door is 2 feet 6 inches 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Height is 7 feet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material used is of plywood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My review for bathroom door is not good because the space is tight for handicap person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pic>
        <p:nvPicPr>
          <p:cNvPr id="9" name="Content Placeholder 8" descr="5f17105346f15d65a57f55b3ffdbd58b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51365" t="4839" r="7692" b="75806"/>
          <a:stretch>
            <a:fillRect/>
          </a:stretch>
        </p:blipFill>
        <p:spPr>
          <a:xfrm>
            <a:off x="4953000" y="1905000"/>
            <a:ext cx="3657600" cy="28956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Storeroom door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type of my door is interior and swing door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Width of my main door is 2 feet 5 inches 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Height is 7 feet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material used is of plywood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My review for storeroom door is not good because it is at least 3 feet 5 inches </a:t>
            </a:r>
          </a:p>
          <a:p>
            <a:endParaRPr lang="en-US" dirty="0"/>
          </a:p>
        </p:txBody>
      </p:sp>
      <p:pic>
        <p:nvPicPr>
          <p:cNvPr id="5" name="Content Placeholder 4" descr="5f17105346f15d65a57f55b3ffdbd58b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51365" t="4839" r="10422" b="75806"/>
          <a:stretch>
            <a:fillRect/>
          </a:stretch>
        </p:blipFill>
        <p:spPr>
          <a:xfrm flipH="1" flipV="1">
            <a:off x="4876800" y="2133600"/>
            <a:ext cx="3556000" cy="304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Back door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type of my door is sick door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Width of my main door is 2 feet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Height is 6 feet 5 inches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material used is of steel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My review for back door is not good because first its not on standard size and the height is small </a:t>
            </a:r>
          </a:p>
          <a:p>
            <a:endParaRPr lang="en-US" dirty="0"/>
          </a:p>
        </p:txBody>
      </p:sp>
      <p:pic>
        <p:nvPicPr>
          <p:cNvPr id="5" name="Content Placeholder 4" descr="5f17105346f15d65a57f55b3ffdbd58b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49132" t="6452" r="9925" b="77419"/>
          <a:stretch>
            <a:fillRect/>
          </a:stretch>
        </p:blipFill>
        <p:spPr>
          <a:xfrm flipH="1">
            <a:off x="4800600" y="2057400"/>
            <a:ext cx="3886200" cy="25908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410200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/>
              <a:t>THANKYOU </a:t>
            </a:r>
            <a:endParaRPr lang="en-US" sz="6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118</TotalTime>
  <Words>379</Words>
  <Application>Microsoft Office PowerPoint</Application>
  <PresentationFormat>On-screen Show (4:3)</PresentationFormat>
  <Paragraphs>53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Franklin Gothic Book</vt:lpstr>
      <vt:lpstr>Franklin Gothic Medium</vt:lpstr>
      <vt:lpstr>Wingdings</vt:lpstr>
      <vt:lpstr>Wingdings 2</vt:lpstr>
      <vt:lpstr>Trek</vt:lpstr>
      <vt:lpstr>CRITICAL ANALYSIS OF DOORS</vt:lpstr>
      <vt:lpstr>MAIN GATE </vt:lpstr>
      <vt:lpstr>Entrance Door </vt:lpstr>
      <vt:lpstr>DINNING DOOR </vt:lpstr>
      <vt:lpstr>Kitchen door </vt:lpstr>
      <vt:lpstr>BEDROOM DOOR</vt:lpstr>
      <vt:lpstr>Washroom door </vt:lpstr>
      <vt:lpstr>Storeroom door </vt:lpstr>
      <vt:lpstr>Back door </vt:lpstr>
      <vt:lpstr>THANKYOU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ANALYSIS OF DOORS</dc:title>
  <dc:creator>Anjam</dc:creator>
  <cp:lastModifiedBy>Dell</cp:lastModifiedBy>
  <cp:revision>13</cp:revision>
  <dcterms:created xsi:type="dcterms:W3CDTF">2020-04-07T15:55:49Z</dcterms:created>
  <dcterms:modified xsi:type="dcterms:W3CDTF">2022-06-10T16:17:05Z</dcterms:modified>
</cp:coreProperties>
</file>